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3" r:id="rId4"/>
    <p:sldMasterId id="2147483674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</p:sldIdLst>
  <p:sldSz cy="5143500" cx="9144000"/>
  <p:notesSz cx="6858000" cy="9144000"/>
  <p:embeddedFontLst>
    <p:embeddedFont>
      <p:font typeface="Nunito"/>
      <p:regular r:id="rId18"/>
      <p:bold r:id="rId19"/>
      <p:italic r:id="rId20"/>
      <p:boldItalic r:id="rId21"/>
    </p:embeddedFont>
    <p:embeddedFont>
      <p:font typeface="Montserrat"/>
      <p:regular r:id="rId22"/>
      <p:bold r:id="rId23"/>
      <p:italic r:id="rId24"/>
      <p:boldItalic r:id="rId25"/>
    </p:embeddedFont>
    <p:embeddedFont>
      <p:font typeface="Google Sans Medium"/>
      <p:regular r:id="rId26"/>
      <p:bold r:id="rId27"/>
      <p:italic r:id="rId28"/>
      <p:boldItalic r:id="rId29"/>
    </p:embeddedFont>
    <p:embeddedFont>
      <p:font typeface="Google Sans"/>
      <p:regular r:id="rId30"/>
      <p:bold r:id="rId31"/>
      <p:italic r:id="rId32"/>
      <p:boldItalic r:id="rId33"/>
    </p:embeddedFont>
    <p:embeddedFont>
      <p:font typeface="Montserrat ExtraBold"/>
      <p:bold r:id="rId34"/>
      <p:boldItalic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474">
          <p15:clr>
            <a:srgbClr val="A4A3A4"/>
          </p15:clr>
        </p15:guide>
        <p15:guide id="2" pos="454">
          <p15:clr>
            <a:srgbClr val="A4A3A4"/>
          </p15:clr>
        </p15:guide>
        <p15:guide id="3" orient="horz" pos="1701">
          <p15:clr>
            <a:srgbClr val="9AA0A6"/>
          </p15:clr>
        </p15:guide>
        <p15:guide id="4" orient="horz" pos="1928">
          <p15:clr>
            <a:srgbClr val="9AA0A6"/>
          </p15:clr>
        </p15:guide>
        <p15:guide id="5" orient="horz" pos="2154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474" orient="horz"/>
        <p:guide pos="454"/>
        <p:guide pos="1701" orient="horz"/>
        <p:guide pos="1928" orient="horz"/>
        <p:guide pos="2154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Nunito-italic.fntdata"/><Relationship Id="rId22" Type="http://schemas.openxmlformats.org/officeDocument/2006/relationships/font" Target="fonts/Montserrat-regular.fntdata"/><Relationship Id="rId21" Type="http://schemas.openxmlformats.org/officeDocument/2006/relationships/font" Target="fonts/Nunito-boldItalic.fntdata"/><Relationship Id="rId24" Type="http://schemas.openxmlformats.org/officeDocument/2006/relationships/font" Target="fonts/Montserrat-italic.fntdata"/><Relationship Id="rId23" Type="http://schemas.openxmlformats.org/officeDocument/2006/relationships/font" Target="fonts/Montserrat-bold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GoogleSansMedium-regular.fntdata"/><Relationship Id="rId25" Type="http://schemas.openxmlformats.org/officeDocument/2006/relationships/font" Target="fonts/Montserrat-boldItalic.fntdata"/><Relationship Id="rId28" Type="http://schemas.openxmlformats.org/officeDocument/2006/relationships/font" Target="fonts/GoogleSansMedium-italic.fntdata"/><Relationship Id="rId27" Type="http://schemas.openxmlformats.org/officeDocument/2006/relationships/font" Target="fonts/GoogleSansMedium-bold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GoogleSansMedium-bold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GoogleSans-bold.fntdata"/><Relationship Id="rId30" Type="http://schemas.openxmlformats.org/officeDocument/2006/relationships/font" Target="fonts/GoogleSans-regular.fntdata"/><Relationship Id="rId11" Type="http://schemas.openxmlformats.org/officeDocument/2006/relationships/slide" Target="slides/slide5.xml"/><Relationship Id="rId33" Type="http://schemas.openxmlformats.org/officeDocument/2006/relationships/font" Target="fonts/GoogleSans-boldItalic.fntdata"/><Relationship Id="rId10" Type="http://schemas.openxmlformats.org/officeDocument/2006/relationships/slide" Target="slides/slide4.xml"/><Relationship Id="rId32" Type="http://schemas.openxmlformats.org/officeDocument/2006/relationships/font" Target="fonts/GoogleSans-italic.fntdata"/><Relationship Id="rId13" Type="http://schemas.openxmlformats.org/officeDocument/2006/relationships/slide" Target="slides/slide7.xml"/><Relationship Id="rId35" Type="http://schemas.openxmlformats.org/officeDocument/2006/relationships/font" Target="fonts/MontserratExtraBold-boldItalic.fntdata"/><Relationship Id="rId12" Type="http://schemas.openxmlformats.org/officeDocument/2006/relationships/slide" Target="slides/slide6.xml"/><Relationship Id="rId34" Type="http://schemas.openxmlformats.org/officeDocument/2006/relationships/font" Target="fonts/MontserratExtraBold-bold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font" Target="fonts/Nunito-bold.fntdata"/><Relationship Id="rId18" Type="http://schemas.openxmlformats.org/officeDocument/2006/relationships/font" Target="fonts/Nunito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13ebeb40e3_0_3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113ebeb40e3_0_3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f73ed8662_0_23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f73ed8662_0_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773166f20f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Como vamos falar </a:t>
            </a:r>
            <a:endParaRPr/>
          </a:p>
        </p:txBody>
      </p:sp>
      <p:sp>
        <p:nvSpPr>
          <p:cNvPr id="242" name="Google Shape;242;g773166f20f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13ebeb40e3_0_3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113ebeb40e3_0_3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f507b26490_0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f507b26490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1197bb66ba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1197bb66ba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197bb66ba6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1197bb66ba6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85e9e69b83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85e9e69b8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13ebeb40e3_0_4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113ebeb40e3_0_4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13ebeb40e3_0_5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113ebeb40e3_0_5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13ebeb40e3_0_5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113ebeb40e3_0_5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8" name="Google Shape;58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9" name="Google Shape;59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60" name="Google Shape;60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5056625"/>
            <a:ext cx="9144001" cy="9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3" name="Google Shape;63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64" name="Google Shape;64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5056625"/>
            <a:ext cx="9144001" cy="9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7" name="Google Shape;67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8" name="Google Shape;68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1" name="Google Shape;71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2" name="Google Shape;72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3" name="Google Shape;73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74" name="Google Shape;74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5056625"/>
            <a:ext cx="9144001" cy="9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7" name="Google Shape;77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0" name="Google Shape;80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1" name="Google Shape;81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84" name="Google Shape;84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2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8" name="Google Shape;88;p2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9" name="Google Shape;89;p2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" name="Google Shape;90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93" name="Google Shape;93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6" name="Google Shape;96;p2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" name="Google Shape;97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Conteúdo" type="obj">
  <p:cSld name="OBJECT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2" name="Google Shape;102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3" name="Google Shape;103;p2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" name="Google Shape;104;p2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5" name="Google Shape;105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ile only">
  <p:cSld name="CUSTOM_5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6"/>
          <p:cNvSpPr txBox="1"/>
          <p:nvPr>
            <p:ph type="title"/>
          </p:nvPr>
        </p:nvSpPr>
        <p:spPr>
          <a:xfrm>
            <a:off x="408825" y="376250"/>
            <a:ext cx="82677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Google Sans Medium"/>
              <a:buNone/>
              <a:defRPr i="0" sz="3000" u="none" cap="none" strike="noStrike">
                <a:solidFill>
                  <a:srgbClr val="3C4043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text">
  <p:cSld name="CUSTOM_1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7"/>
          <p:cNvSpPr txBox="1"/>
          <p:nvPr>
            <p:ph idx="1" type="body"/>
          </p:nvPr>
        </p:nvSpPr>
        <p:spPr>
          <a:xfrm>
            <a:off x="408825" y="1176350"/>
            <a:ext cx="8297100" cy="335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●"/>
              <a:defRPr b="0" i="0" sz="16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-3302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○"/>
              <a:defRPr b="0" i="0" sz="16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-3302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■"/>
              <a:defRPr b="0" i="0" sz="16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-3302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●"/>
              <a:defRPr b="0" i="0" sz="16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-3302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○"/>
              <a:defRPr b="0" i="0" sz="16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-3302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■"/>
              <a:defRPr b="0" i="0" sz="16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-3302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●"/>
              <a:defRPr b="0" i="0" sz="16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-3302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○"/>
              <a:defRPr b="0" i="0" sz="16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-3302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■"/>
              <a:defRPr b="0" i="0" sz="16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110" name="Google Shape;110;p27"/>
          <p:cNvSpPr txBox="1"/>
          <p:nvPr>
            <p:ph type="title"/>
          </p:nvPr>
        </p:nvSpPr>
        <p:spPr>
          <a:xfrm>
            <a:off x="408825" y="375950"/>
            <a:ext cx="82677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  <a:defRPr b="0" i="0" sz="2600" u="none" cap="none" strike="noStrike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1.xml"/><Relationship Id="rId1" Type="http://schemas.openxmlformats.org/officeDocument/2006/relationships/image" Target="../media/image4.pn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Relationship Id="rId15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3.xml"/><Relationship Id="rId17" Type="http://schemas.openxmlformats.org/officeDocument/2006/relationships/theme" Target="../theme/theme2.xml"/><Relationship Id="rId16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descr="bg-azul.png" id="54" name="Google Shape;54;p1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4951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-magalu.png" id="55" name="Google Shape;55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212" y="51425"/>
            <a:ext cx="1334387" cy="39360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3"/>
    <p:sldLayoutId id="2147483660" r:id="rId4"/>
    <p:sldLayoutId id="2147483661" r:id="rId5"/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  <p:sldLayoutId id="2147483668" r:id="rId12"/>
    <p:sldLayoutId id="2147483669" r:id="rId13"/>
    <p:sldLayoutId id="2147483670" r:id="rId14"/>
    <p:sldLayoutId id="2147483671" r:id="rId15"/>
    <p:sldLayoutId id="2147483672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png"/><Relationship Id="rId4" Type="http://schemas.openxmlformats.org/officeDocument/2006/relationships/image" Target="../media/image8.png"/><Relationship Id="rId5" Type="http://schemas.openxmlformats.org/officeDocument/2006/relationships/image" Target="../media/image10.png"/><Relationship Id="rId6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image" Target="../media/image1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png"/><Relationship Id="rId4" Type="http://schemas.openxmlformats.org/officeDocument/2006/relationships/image" Target="../media/image2.png"/><Relationship Id="rId5" Type="http://schemas.openxmlformats.org/officeDocument/2006/relationships/image" Target="../media/image8.png"/><Relationship Id="rId6" Type="http://schemas.openxmlformats.org/officeDocument/2006/relationships/image" Target="../media/image7.png"/><Relationship Id="rId7" Type="http://schemas.openxmlformats.org/officeDocument/2006/relationships/image" Target="../media/image10.png"/><Relationship Id="rId8" Type="http://schemas.openxmlformats.org/officeDocument/2006/relationships/image" Target="../media/image5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Relationship Id="rId4" Type="http://schemas.openxmlformats.org/officeDocument/2006/relationships/image" Target="../media/image9.png"/><Relationship Id="rId5" Type="http://schemas.openxmlformats.org/officeDocument/2006/relationships/image" Target="../media/image6.png"/><Relationship Id="rId6" Type="http://schemas.openxmlformats.org/officeDocument/2006/relationships/image" Target="../media/image16.png"/><Relationship Id="rId7" Type="http://schemas.openxmlformats.org/officeDocument/2006/relationships/image" Target="../media/image1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Relationship Id="rId4" Type="http://schemas.openxmlformats.org/officeDocument/2006/relationships/image" Target="../media/image9.png"/><Relationship Id="rId5" Type="http://schemas.openxmlformats.org/officeDocument/2006/relationships/image" Target="../media/image6.png"/><Relationship Id="rId6" Type="http://schemas.openxmlformats.org/officeDocument/2006/relationships/image" Target="../media/image16.png"/><Relationship Id="rId7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Relationship Id="rId4" Type="http://schemas.openxmlformats.org/officeDocument/2006/relationships/image" Target="../media/image9.png"/><Relationship Id="rId5" Type="http://schemas.openxmlformats.org/officeDocument/2006/relationships/image" Target="../media/image6.png"/><Relationship Id="rId6" Type="http://schemas.openxmlformats.org/officeDocument/2006/relationships/image" Target="../media/image16.png"/><Relationship Id="rId7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Relationship Id="rId4" Type="http://schemas.openxmlformats.org/officeDocument/2006/relationships/image" Target="../media/image9.png"/><Relationship Id="rId5" Type="http://schemas.openxmlformats.org/officeDocument/2006/relationships/image" Target="../media/image1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Relationship Id="rId4" Type="http://schemas.openxmlformats.org/officeDocument/2006/relationships/image" Target="../media/image2.png"/><Relationship Id="rId5" Type="http://schemas.openxmlformats.org/officeDocument/2006/relationships/image" Target="../media/image8.png"/><Relationship Id="rId6" Type="http://schemas.openxmlformats.org/officeDocument/2006/relationships/image" Target="../media/image7.png"/><Relationship Id="rId7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Relationship Id="rId4" Type="http://schemas.openxmlformats.org/officeDocument/2006/relationships/image" Target="../media/image2.png"/><Relationship Id="rId5" Type="http://schemas.openxmlformats.org/officeDocument/2006/relationships/image" Target="../media/image8.png"/><Relationship Id="rId6" Type="http://schemas.openxmlformats.org/officeDocument/2006/relationships/image" Target="../media/image7.png"/><Relationship Id="rId7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1" Type="http://schemas.openxmlformats.org/officeDocument/2006/relationships/hyperlink" Target="https://www.linkedin.com/feed/update/urn:li:activity:6782314298862534656" TargetMode="External"/><Relationship Id="rId10" Type="http://schemas.openxmlformats.org/officeDocument/2006/relationships/hyperlink" Target="https://www.instagram.com/tv/CM5EglUHpGW/?utm_source=ig_web_copy_link" TargetMode="External"/><Relationship Id="rId13" Type="http://schemas.openxmlformats.org/officeDocument/2006/relationships/hyperlink" Target="https://www.instagram.com/p/CNC6i9HHkH3/?utm_source=ig_web_copy_link" TargetMode="External"/><Relationship Id="rId12" Type="http://schemas.openxmlformats.org/officeDocument/2006/relationships/hyperlink" Target="https://www.linkedin.com/feed/update/urn:li:activity:6781275403173539841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Relationship Id="rId4" Type="http://schemas.openxmlformats.org/officeDocument/2006/relationships/image" Target="../media/image2.png"/><Relationship Id="rId9" Type="http://schemas.openxmlformats.org/officeDocument/2006/relationships/hyperlink" Target="https://www.instagram.com/p/CMQESZYnx0X/?utm_source=ig_web_copy_link" TargetMode="External"/><Relationship Id="rId14" Type="http://schemas.openxmlformats.org/officeDocument/2006/relationships/hyperlink" Target="https://www.instagram.com/p/CNNh6S2HxiW/?utm_source=ig_web_copy_link" TargetMode="External"/><Relationship Id="rId5" Type="http://schemas.openxmlformats.org/officeDocument/2006/relationships/image" Target="../media/image8.png"/><Relationship Id="rId6" Type="http://schemas.openxmlformats.org/officeDocument/2006/relationships/image" Target="../media/image7.png"/><Relationship Id="rId7" Type="http://schemas.openxmlformats.org/officeDocument/2006/relationships/image" Target="../media/image10.png"/><Relationship Id="rId8" Type="http://schemas.openxmlformats.org/officeDocument/2006/relationships/hyperlink" Target="https://www.linkedin.com/feed/update/urn:li:activity:6775501562862211072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Google Shape;115;p28"/>
          <p:cNvGrpSpPr/>
          <p:nvPr/>
        </p:nvGrpSpPr>
        <p:grpSpPr>
          <a:xfrm>
            <a:off x="-3794" y="0"/>
            <a:ext cx="9144003" cy="5118713"/>
            <a:chOff x="-3794" y="0"/>
            <a:chExt cx="9144003" cy="5118713"/>
          </a:xfrm>
        </p:grpSpPr>
        <p:pic>
          <p:nvPicPr>
            <p:cNvPr id="116" name="Google Shape;116;p2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3794" y="0"/>
              <a:ext cx="9144003" cy="1714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7" name="Google Shape;117;p2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3794" y="1700831"/>
              <a:ext cx="9144003" cy="1714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8" name="Google Shape;118;p2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3794" y="3404212"/>
              <a:ext cx="9144003" cy="1714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19" name="Google Shape;119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8037" y="5062325"/>
            <a:ext cx="9180074" cy="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23013" y="1904400"/>
            <a:ext cx="2465499" cy="1334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1" name="Google Shape;121;p28"/>
          <p:cNvCxnSpPr/>
          <p:nvPr/>
        </p:nvCxnSpPr>
        <p:spPr>
          <a:xfrm>
            <a:off x="4589188" y="1918675"/>
            <a:ext cx="0" cy="13431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2" name="Google Shape;122;p28"/>
          <p:cNvSpPr txBox="1"/>
          <p:nvPr/>
        </p:nvSpPr>
        <p:spPr>
          <a:xfrm>
            <a:off x="566400" y="2137913"/>
            <a:ext cx="4005600" cy="4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6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Node Package Manager (NPM)</a:t>
            </a:r>
            <a:endParaRPr sz="220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123" name="Google Shape;123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958945" y="4560529"/>
            <a:ext cx="979600" cy="34475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8"/>
          <p:cNvSpPr/>
          <p:nvPr/>
        </p:nvSpPr>
        <p:spPr>
          <a:xfrm>
            <a:off x="7513050" y="532925"/>
            <a:ext cx="1871400" cy="421500"/>
          </a:xfrm>
          <a:prstGeom prst="roundRect">
            <a:avLst>
              <a:gd fmla="val 16667" name="adj"/>
            </a:avLst>
          </a:prstGeom>
          <a:solidFill>
            <a:srgbClr val="0086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5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4ªEDIÇÃO</a:t>
            </a:r>
            <a:endParaRPr b="1" sz="15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36" name="Google Shape;236;p37"/>
          <p:cNvSpPr txBox="1"/>
          <p:nvPr/>
        </p:nvSpPr>
        <p:spPr>
          <a:xfrm>
            <a:off x="6900" y="2382950"/>
            <a:ext cx="4441800" cy="15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300">
              <a:solidFill>
                <a:srgbClr val="0F89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7" name="Google Shape;237;p37"/>
          <p:cNvSpPr/>
          <p:nvPr/>
        </p:nvSpPr>
        <p:spPr>
          <a:xfrm>
            <a:off x="0" y="0"/>
            <a:ext cx="9144000" cy="5056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37"/>
          <p:cNvSpPr txBox="1"/>
          <p:nvPr>
            <p:ph idx="4294967295" type="ctrTitle"/>
          </p:nvPr>
        </p:nvSpPr>
        <p:spPr>
          <a:xfrm>
            <a:off x="269500" y="3463775"/>
            <a:ext cx="4974300" cy="87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800">
                <a:solidFill>
                  <a:srgbClr val="0F89FF"/>
                </a:solidFill>
                <a:latin typeface="Montserrat"/>
                <a:ea typeface="Montserrat"/>
                <a:cs typeface="Montserrat"/>
                <a:sym typeface="Montserrat"/>
              </a:rPr>
              <a:t>Perguntas?</a:t>
            </a:r>
            <a:endParaRPr b="1" sz="4800">
              <a:solidFill>
                <a:srgbClr val="0F89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39" name="Google Shape;23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56800" y="0"/>
            <a:ext cx="6187200" cy="3621900"/>
          </a:xfrm>
          <a:prstGeom prst="teardrop">
            <a:avLst>
              <a:gd fmla="val 100000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g-azul.png" id="244" name="Google Shape;244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-magalu.png" id="245" name="Google Shape;245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18874" y="1804925"/>
            <a:ext cx="4617500" cy="13620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lors.png" id="246" name="Google Shape;246;p3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5076825"/>
            <a:ext cx="9144000" cy="66675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38"/>
          <p:cNvSpPr txBox="1"/>
          <p:nvPr>
            <p:ph idx="4294967295" type="ctrTitle"/>
          </p:nvPr>
        </p:nvSpPr>
        <p:spPr>
          <a:xfrm>
            <a:off x="3916900" y="3504372"/>
            <a:ext cx="7199700" cy="89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#VemSerFeliz</a:t>
            </a:r>
            <a:endParaRPr b="1" sz="4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9"/>
          <p:cNvPicPr preferRelativeResize="0"/>
          <p:nvPr/>
        </p:nvPicPr>
        <p:blipFill>
          <a:blip r:embed="rId4">
            <a:alphaModFix amt="47000"/>
          </a:blip>
          <a:stretch>
            <a:fillRect/>
          </a:stretch>
        </p:blipFill>
        <p:spPr>
          <a:xfrm>
            <a:off x="-1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18037" y="5062325"/>
            <a:ext cx="9180074" cy="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958945" y="4560529"/>
            <a:ext cx="979600" cy="34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958950" y="165700"/>
            <a:ext cx="979600" cy="53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891563" y="1929504"/>
            <a:ext cx="1167300" cy="1137900"/>
          </a:xfrm>
          <a:prstGeom prst="ellipse">
            <a:avLst/>
          </a:prstGeom>
          <a:noFill/>
          <a:ln>
            <a:noFill/>
          </a:ln>
        </p:spPr>
      </p:pic>
      <p:grpSp>
        <p:nvGrpSpPr>
          <p:cNvPr id="135" name="Google Shape;135;p29"/>
          <p:cNvGrpSpPr/>
          <p:nvPr/>
        </p:nvGrpSpPr>
        <p:grpSpPr>
          <a:xfrm>
            <a:off x="4158246" y="2164950"/>
            <a:ext cx="5603400" cy="753426"/>
            <a:chOff x="1504383" y="863150"/>
            <a:chExt cx="5603400" cy="753426"/>
          </a:xfrm>
        </p:grpSpPr>
        <p:sp>
          <p:nvSpPr>
            <p:cNvPr id="136" name="Google Shape;136;p29"/>
            <p:cNvSpPr txBox="1"/>
            <p:nvPr/>
          </p:nvSpPr>
          <p:spPr>
            <a:xfrm>
              <a:off x="1504383" y="863150"/>
              <a:ext cx="56034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Eduardo Pereira</a:t>
              </a:r>
              <a:endParaRPr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37" name="Google Shape;137;p29"/>
            <p:cNvSpPr txBox="1"/>
            <p:nvPr/>
          </p:nvSpPr>
          <p:spPr>
            <a:xfrm>
              <a:off x="1504383" y="1117853"/>
              <a:ext cx="40752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10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Sr. Front-End Developer</a:t>
              </a:r>
              <a:endParaRPr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38" name="Google Shape;138;p29"/>
            <p:cNvSpPr txBox="1"/>
            <p:nvPr/>
          </p:nvSpPr>
          <p:spPr>
            <a:xfrm>
              <a:off x="1504383" y="1293476"/>
              <a:ext cx="44220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90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eduardo.pereira@luizalabs.com</a:t>
              </a:r>
              <a:endParaRPr sz="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30"/>
          <p:cNvPicPr preferRelativeResize="0"/>
          <p:nvPr/>
        </p:nvPicPr>
        <p:blipFill rotWithShape="1">
          <a:blip r:embed="rId3">
            <a:alphaModFix/>
          </a:blip>
          <a:srcRect b="88865" l="0" r="0" t="0"/>
          <a:stretch/>
        </p:blipFill>
        <p:spPr>
          <a:xfrm>
            <a:off x="0" y="0"/>
            <a:ext cx="914400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32692" y="52187"/>
            <a:ext cx="865075" cy="46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5069126"/>
            <a:ext cx="9143999" cy="15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30"/>
          <p:cNvPicPr preferRelativeResize="0"/>
          <p:nvPr/>
        </p:nvPicPr>
        <p:blipFill rotWithShape="1">
          <a:blip r:embed="rId6">
            <a:alphaModFix/>
          </a:blip>
          <a:srcRect b="88865" l="0" r="0" t="0"/>
          <a:stretch/>
        </p:blipFill>
        <p:spPr>
          <a:xfrm>
            <a:off x="0" y="0"/>
            <a:ext cx="914400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132692" y="52187"/>
            <a:ext cx="865075" cy="468325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30"/>
          <p:cNvSpPr txBox="1"/>
          <p:nvPr/>
        </p:nvSpPr>
        <p:spPr>
          <a:xfrm>
            <a:off x="532950" y="1003900"/>
            <a:ext cx="8031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800">
                <a:solidFill>
                  <a:srgbClr val="0086FF"/>
                </a:solidFill>
                <a:latin typeface="Montserrat"/>
                <a:ea typeface="Montserrat"/>
                <a:cs typeface="Montserrat"/>
                <a:sym typeface="Montserrat"/>
              </a:rPr>
              <a:t>Node Package Manager (NPM)</a:t>
            </a:r>
            <a:endParaRPr b="1" sz="2800">
              <a:solidFill>
                <a:srgbClr val="0086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9" name="Google Shape;149;p30"/>
          <p:cNvSpPr txBox="1"/>
          <p:nvPr/>
        </p:nvSpPr>
        <p:spPr>
          <a:xfrm>
            <a:off x="532950" y="1611225"/>
            <a:ext cx="79818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AutoNum type="arabicPeriod"/>
            </a:pPr>
            <a:r>
              <a:rPr lang="pt-BR">
                <a:latin typeface="Montserrat"/>
                <a:ea typeface="Montserrat"/>
                <a:cs typeface="Montserrat"/>
                <a:sym typeface="Montserrat"/>
              </a:rPr>
              <a:t>O que é NPM?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AutoNum type="alphaLcPeriod"/>
            </a:pPr>
            <a:r>
              <a:rPr lang="pt-BR">
                <a:latin typeface="Montserrat"/>
                <a:ea typeface="Montserrat"/>
                <a:cs typeface="Montserrat"/>
                <a:sym typeface="Montserrat"/>
              </a:rPr>
              <a:t>O que é package.json?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AutoNum type="alphaLcPeriod"/>
            </a:pPr>
            <a:r>
              <a:rPr lang="pt-BR">
                <a:latin typeface="Montserrat"/>
                <a:ea typeface="Montserrat"/>
                <a:cs typeface="Montserrat"/>
                <a:sym typeface="Montserrat"/>
              </a:rPr>
              <a:t>O que é package-lock.json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AutoNum type="arabicPeriod"/>
            </a:pPr>
            <a:r>
              <a:rPr lang="pt-BR">
                <a:latin typeface="Montserrat"/>
                <a:ea typeface="Montserrat"/>
                <a:cs typeface="Montserrat"/>
                <a:sym typeface="Montserrat"/>
              </a:rPr>
              <a:t>Principais comandos NPM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AutoNum type="alphaLcPeriod"/>
            </a:pPr>
            <a:r>
              <a:rPr lang="pt-BR">
                <a:latin typeface="Montserrat"/>
                <a:ea typeface="Montserrat"/>
                <a:cs typeface="Montserrat"/>
                <a:sym typeface="Montserrat"/>
              </a:rPr>
              <a:t>npm login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AutoNum type="alphaLcPeriod"/>
            </a:pPr>
            <a:r>
              <a:rPr lang="pt-BR">
                <a:latin typeface="Montserrat"/>
                <a:ea typeface="Montserrat"/>
                <a:cs typeface="Montserrat"/>
                <a:sym typeface="Montserrat"/>
              </a:rPr>
              <a:t>npm init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AutoNum type="alphaLcPeriod"/>
            </a:pPr>
            <a:r>
              <a:rPr lang="pt-BR">
                <a:latin typeface="Montserrat"/>
                <a:ea typeface="Montserrat"/>
                <a:cs typeface="Montserrat"/>
                <a:sym typeface="Montserrat"/>
              </a:rPr>
              <a:t>npm audit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AutoNum type="alphaLcPeriod"/>
            </a:pPr>
            <a:r>
              <a:rPr lang="pt-BR">
                <a:latin typeface="Montserrat"/>
                <a:ea typeface="Montserrat"/>
                <a:cs typeface="Montserrat"/>
                <a:sym typeface="Montserrat"/>
              </a:rPr>
              <a:t>Muito mais…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AutoNum type="arabicPeriod"/>
            </a:pPr>
            <a:r>
              <a:rPr lang="pt-BR">
                <a:latin typeface="Montserrat"/>
                <a:ea typeface="Montserrat"/>
                <a:cs typeface="Montserrat"/>
                <a:sym typeface="Montserrat"/>
              </a:rPr>
              <a:t>Configurando/Instalando/Gerenciando e Publicando pacotes e </a:t>
            </a:r>
            <a:r>
              <a:rPr lang="pt-BR">
                <a:latin typeface="Montserrat"/>
                <a:ea typeface="Montserrat"/>
                <a:cs typeface="Montserrat"/>
                <a:sym typeface="Montserrat"/>
              </a:rPr>
              <a:t>dependências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AutoNum type="arabicPeriod"/>
            </a:pPr>
            <a:r>
              <a:rPr lang="pt-BR">
                <a:latin typeface="Montserrat"/>
                <a:ea typeface="Montserrat"/>
                <a:cs typeface="Montserrat"/>
                <a:sym typeface="Montserrat"/>
              </a:rPr>
              <a:t>npmjs.com - Tudo sobre o repositório NPM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31"/>
          <p:cNvPicPr preferRelativeResize="0"/>
          <p:nvPr/>
        </p:nvPicPr>
        <p:blipFill rotWithShape="1">
          <a:blip r:embed="rId3">
            <a:alphaModFix/>
          </a:blip>
          <a:srcRect b="88865" l="0" r="0" t="0"/>
          <a:stretch/>
        </p:blipFill>
        <p:spPr>
          <a:xfrm>
            <a:off x="0" y="0"/>
            <a:ext cx="914400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32692" y="52187"/>
            <a:ext cx="865075" cy="46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5069126"/>
            <a:ext cx="9143999" cy="15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31"/>
          <p:cNvPicPr preferRelativeResize="0"/>
          <p:nvPr/>
        </p:nvPicPr>
        <p:blipFill rotWithShape="1">
          <a:blip r:embed="rId6">
            <a:alphaModFix/>
          </a:blip>
          <a:srcRect b="88865" l="0" r="0" t="0"/>
          <a:stretch/>
        </p:blipFill>
        <p:spPr>
          <a:xfrm>
            <a:off x="0" y="0"/>
            <a:ext cx="914400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132692" y="52187"/>
            <a:ext cx="865075" cy="468325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31"/>
          <p:cNvSpPr txBox="1"/>
          <p:nvPr/>
        </p:nvSpPr>
        <p:spPr>
          <a:xfrm>
            <a:off x="532950" y="1003900"/>
            <a:ext cx="8031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800">
                <a:solidFill>
                  <a:srgbClr val="0086FF"/>
                </a:solidFill>
                <a:latin typeface="Montserrat"/>
                <a:ea typeface="Montserrat"/>
                <a:cs typeface="Montserrat"/>
                <a:sym typeface="Montserrat"/>
              </a:rPr>
              <a:t>Package.json</a:t>
            </a:r>
            <a:endParaRPr b="1" sz="2800">
              <a:solidFill>
                <a:srgbClr val="0086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0" name="Google Shape;160;p31"/>
          <p:cNvSpPr txBox="1"/>
          <p:nvPr/>
        </p:nvSpPr>
        <p:spPr>
          <a:xfrm>
            <a:off x="711325" y="1825350"/>
            <a:ext cx="7506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Montserrat"/>
                <a:ea typeface="Montserrat"/>
                <a:cs typeface="Montserrat"/>
                <a:sym typeface="Montserrat"/>
              </a:rPr>
              <a:t>O arquivo package.json serve para identificar um pacote NPM e registrá-lo no repositório de pacotes do Node.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1" name="Google Shape;161;p31"/>
          <p:cNvSpPr txBox="1"/>
          <p:nvPr/>
        </p:nvSpPr>
        <p:spPr>
          <a:xfrm>
            <a:off x="724900" y="2582351"/>
            <a:ext cx="6937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Montserrat"/>
                <a:ea typeface="Montserrat"/>
                <a:cs typeface="Montserrat"/>
                <a:sym typeface="Montserrat"/>
              </a:rPr>
              <a:t>Ele pode ser criado pelo CLI (Command-Line Interface) ou manualmente, criando um arquivo chamado package.json na raiz do seu projeto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32"/>
          <p:cNvPicPr preferRelativeResize="0"/>
          <p:nvPr/>
        </p:nvPicPr>
        <p:blipFill rotWithShape="1">
          <a:blip r:embed="rId3">
            <a:alphaModFix/>
          </a:blip>
          <a:srcRect b="88865" l="0" r="0" t="0"/>
          <a:stretch/>
        </p:blipFill>
        <p:spPr>
          <a:xfrm>
            <a:off x="0" y="0"/>
            <a:ext cx="914400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32692" y="52187"/>
            <a:ext cx="865075" cy="46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5069126"/>
            <a:ext cx="9143999" cy="15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32"/>
          <p:cNvPicPr preferRelativeResize="0"/>
          <p:nvPr/>
        </p:nvPicPr>
        <p:blipFill rotWithShape="1">
          <a:blip r:embed="rId6">
            <a:alphaModFix/>
          </a:blip>
          <a:srcRect b="88865" l="0" r="0" t="0"/>
          <a:stretch/>
        </p:blipFill>
        <p:spPr>
          <a:xfrm>
            <a:off x="0" y="0"/>
            <a:ext cx="914400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132692" y="52187"/>
            <a:ext cx="865075" cy="468325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32"/>
          <p:cNvSpPr txBox="1"/>
          <p:nvPr/>
        </p:nvSpPr>
        <p:spPr>
          <a:xfrm>
            <a:off x="532950" y="1003900"/>
            <a:ext cx="8031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800">
                <a:solidFill>
                  <a:srgbClr val="0086FF"/>
                </a:solidFill>
                <a:latin typeface="Montserrat"/>
                <a:ea typeface="Montserrat"/>
                <a:cs typeface="Montserrat"/>
                <a:sym typeface="Montserrat"/>
              </a:rPr>
              <a:t>Package-lock.json</a:t>
            </a:r>
            <a:endParaRPr b="1" sz="2800">
              <a:solidFill>
                <a:srgbClr val="0086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2" name="Google Shape;172;p32"/>
          <p:cNvSpPr txBox="1"/>
          <p:nvPr/>
        </p:nvSpPr>
        <p:spPr>
          <a:xfrm>
            <a:off x="711325" y="1825350"/>
            <a:ext cx="7506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Montserrat"/>
                <a:ea typeface="Montserrat"/>
                <a:cs typeface="Montserrat"/>
                <a:sym typeface="Montserrat"/>
              </a:rPr>
              <a:t>O arquivo package-lock.json serve para salvar uma “foto” do estado atual das </a:t>
            </a:r>
            <a:r>
              <a:rPr lang="pt-BR">
                <a:latin typeface="Montserrat"/>
                <a:ea typeface="Montserrat"/>
                <a:cs typeface="Montserrat"/>
                <a:sym typeface="Montserrat"/>
              </a:rPr>
              <a:t>dependências</a:t>
            </a:r>
            <a:r>
              <a:rPr lang="pt-BR">
                <a:latin typeface="Montserrat"/>
                <a:ea typeface="Montserrat"/>
                <a:cs typeface="Montserrat"/>
                <a:sym typeface="Montserrat"/>
              </a:rPr>
              <a:t> do seu projeto.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3" name="Google Shape;173;p32"/>
          <p:cNvSpPr txBox="1"/>
          <p:nvPr/>
        </p:nvSpPr>
        <p:spPr>
          <a:xfrm>
            <a:off x="724900" y="2582351"/>
            <a:ext cx="6937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Montserrat"/>
                <a:ea typeface="Montserrat"/>
                <a:cs typeface="Montserrat"/>
                <a:sym typeface="Montserrat"/>
              </a:rPr>
              <a:t>Ele é criado automaticamente toda vez que você instalar as </a:t>
            </a:r>
            <a:r>
              <a:rPr lang="pt-BR">
                <a:latin typeface="Montserrat"/>
                <a:ea typeface="Montserrat"/>
                <a:cs typeface="Montserrat"/>
                <a:sym typeface="Montserrat"/>
              </a:rPr>
              <a:t>dependências</a:t>
            </a:r>
            <a:r>
              <a:rPr lang="pt-BR">
                <a:latin typeface="Montserrat"/>
                <a:ea typeface="Montserrat"/>
                <a:cs typeface="Montserrat"/>
                <a:sym typeface="Montserrat"/>
              </a:rPr>
              <a:t> do seu projeto.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4" name="Google Shape;174;p32"/>
          <p:cNvSpPr txBox="1"/>
          <p:nvPr/>
        </p:nvSpPr>
        <p:spPr>
          <a:xfrm>
            <a:off x="714575" y="3431351"/>
            <a:ext cx="6848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Montserrat"/>
                <a:ea typeface="Montserrat"/>
                <a:cs typeface="Montserrat"/>
                <a:sym typeface="Montserrat"/>
              </a:rPr>
              <a:t>Ele pode ser utilizado como guia nas novas instalações do seu projeto, mantendo a versão das </a:t>
            </a:r>
            <a:r>
              <a:rPr lang="pt-BR">
                <a:latin typeface="Montserrat"/>
                <a:ea typeface="Montserrat"/>
                <a:cs typeface="Montserrat"/>
                <a:sym typeface="Montserrat"/>
              </a:rPr>
              <a:t>dependências</a:t>
            </a:r>
            <a:r>
              <a:rPr lang="pt-BR">
                <a:latin typeface="Montserrat"/>
                <a:ea typeface="Montserrat"/>
                <a:cs typeface="Montserrat"/>
                <a:sym typeface="Montserrat"/>
              </a:rPr>
              <a:t> que foram instaladas na primeira ou última vez.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80" name="Google Shape;180;p33"/>
          <p:cNvSpPr txBox="1"/>
          <p:nvPr/>
        </p:nvSpPr>
        <p:spPr>
          <a:xfrm>
            <a:off x="6900" y="2382950"/>
            <a:ext cx="4441800" cy="15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300">
              <a:solidFill>
                <a:srgbClr val="0F89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81" name="Google Shape;18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69088" y="1904400"/>
            <a:ext cx="2465499" cy="133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p34"/>
          <p:cNvPicPr preferRelativeResize="0"/>
          <p:nvPr/>
        </p:nvPicPr>
        <p:blipFill rotWithShape="1">
          <a:blip r:embed="rId3">
            <a:alphaModFix/>
          </a:blip>
          <a:srcRect b="0" l="85391" r="0" t="0"/>
          <a:stretch/>
        </p:blipFill>
        <p:spPr>
          <a:xfrm>
            <a:off x="7808200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34"/>
          <p:cNvPicPr preferRelativeResize="0"/>
          <p:nvPr/>
        </p:nvPicPr>
        <p:blipFill>
          <a:blip r:embed="rId4">
            <a:alphaModFix amt="47000"/>
          </a:blip>
          <a:stretch>
            <a:fillRect/>
          </a:stretch>
        </p:blipFill>
        <p:spPr>
          <a:xfrm>
            <a:off x="7808199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18037" y="5062325"/>
            <a:ext cx="9180074" cy="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958945" y="4560529"/>
            <a:ext cx="979600" cy="34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093275" y="165700"/>
            <a:ext cx="845275" cy="457575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34"/>
          <p:cNvSpPr txBox="1"/>
          <p:nvPr>
            <p:ph idx="1" type="body"/>
          </p:nvPr>
        </p:nvSpPr>
        <p:spPr>
          <a:xfrm>
            <a:off x="2462950" y="86988"/>
            <a:ext cx="2868300" cy="61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pt-BR" sz="2800">
                <a:solidFill>
                  <a:srgbClr val="0086FF"/>
                </a:solidFill>
                <a:latin typeface="Montserrat"/>
                <a:ea typeface="Montserrat"/>
                <a:cs typeface="Montserrat"/>
                <a:sym typeface="Montserrat"/>
              </a:rPr>
              <a:t>Título</a:t>
            </a:r>
            <a:endParaRPr b="1" sz="3300">
              <a:solidFill>
                <a:srgbClr val="0086FF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35"/>
          <p:cNvPicPr preferRelativeResize="0"/>
          <p:nvPr/>
        </p:nvPicPr>
        <p:blipFill>
          <a:blip r:embed="rId4">
            <a:alphaModFix amt="47000"/>
          </a:blip>
          <a:stretch>
            <a:fillRect/>
          </a:stretch>
        </p:blipFill>
        <p:spPr>
          <a:xfrm>
            <a:off x="-1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18037" y="5062325"/>
            <a:ext cx="9180074" cy="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958945" y="4560529"/>
            <a:ext cx="979600" cy="34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3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958950" y="165700"/>
            <a:ext cx="979600" cy="530300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35"/>
          <p:cNvSpPr txBox="1"/>
          <p:nvPr>
            <p:ph idx="1" type="body"/>
          </p:nvPr>
        </p:nvSpPr>
        <p:spPr>
          <a:xfrm>
            <a:off x="459300" y="238800"/>
            <a:ext cx="5570700" cy="72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pt-BR" sz="2800" u="sng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Node.JS</a:t>
            </a:r>
            <a:endParaRPr b="1" sz="3300" u="sng"/>
          </a:p>
        </p:txBody>
      </p:sp>
      <p:sp>
        <p:nvSpPr>
          <p:cNvPr id="204" name="Google Shape;204;p35"/>
          <p:cNvSpPr/>
          <p:nvPr/>
        </p:nvSpPr>
        <p:spPr>
          <a:xfrm>
            <a:off x="852125" y="2902150"/>
            <a:ext cx="2083800" cy="597300"/>
          </a:xfrm>
          <a:prstGeom prst="rect">
            <a:avLst/>
          </a:prstGeom>
          <a:solidFill>
            <a:srgbClr val="FF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knlkn</a:t>
            </a:r>
            <a:endParaRPr b="1"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5" name="Google Shape;205;p35"/>
          <p:cNvSpPr/>
          <p:nvPr/>
        </p:nvSpPr>
        <p:spPr>
          <a:xfrm>
            <a:off x="3553350" y="2902141"/>
            <a:ext cx="2083800" cy="597300"/>
          </a:xfrm>
          <a:prstGeom prst="rect">
            <a:avLst/>
          </a:prstGeom>
          <a:solidFill>
            <a:srgbClr val="FF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nmkscn</a:t>
            </a:r>
            <a:endParaRPr b="1"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6" name="Google Shape;206;p35"/>
          <p:cNvSpPr/>
          <p:nvPr/>
        </p:nvSpPr>
        <p:spPr>
          <a:xfrm>
            <a:off x="6254575" y="2882700"/>
            <a:ext cx="2083800" cy="597300"/>
          </a:xfrm>
          <a:prstGeom prst="rect">
            <a:avLst/>
          </a:prstGeom>
          <a:solidFill>
            <a:srgbClr val="FF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opjsa</a:t>
            </a:r>
            <a:endParaRPr b="1"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7" name="Google Shape;207;p35"/>
          <p:cNvSpPr txBox="1"/>
          <p:nvPr>
            <p:ph idx="1" type="body"/>
          </p:nvPr>
        </p:nvSpPr>
        <p:spPr>
          <a:xfrm>
            <a:off x="459300" y="1114200"/>
            <a:ext cx="4856700" cy="72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600"/>
              </a:spcAft>
              <a:buNone/>
            </a:pPr>
            <a:r>
              <a:rPr lang="pt-BR" sz="1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Xxxxx</a:t>
            </a:r>
            <a:endParaRPr sz="1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Google Shape;21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36"/>
          <p:cNvPicPr preferRelativeResize="0"/>
          <p:nvPr/>
        </p:nvPicPr>
        <p:blipFill>
          <a:blip r:embed="rId4">
            <a:alphaModFix amt="47000"/>
          </a:blip>
          <a:stretch>
            <a:fillRect/>
          </a:stretch>
        </p:blipFill>
        <p:spPr>
          <a:xfrm>
            <a:off x="-1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18037" y="5062325"/>
            <a:ext cx="9180074" cy="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958945" y="4560529"/>
            <a:ext cx="979600" cy="344750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36"/>
          <p:cNvSpPr/>
          <p:nvPr/>
        </p:nvSpPr>
        <p:spPr>
          <a:xfrm>
            <a:off x="681675" y="2491200"/>
            <a:ext cx="3644100" cy="23301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7" name="Google Shape;217;p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093275" y="165700"/>
            <a:ext cx="845275" cy="457575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36"/>
          <p:cNvSpPr txBox="1"/>
          <p:nvPr>
            <p:ph idx="1" type="body"/>
          </p:nvPr>
        </p:nvSpPr>
        <p:spPr>
          <a:xfrm>
            <a:off x="459300" y="238800"/>
            <a:ext cx="5570700" cy="72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pt-BR" sz="2800" u="sng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Xxxx</a:t>
            </a:r>
            <a:r>
              <a:rPr b="1" lang="pt-BR" sz="2800" u="sng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b="1" sz="2800" u="sng"/>
          </a:p>
        </p:txBody>
      </p:sp>
      <p:sp>
        <p:nvSpPr>
          <p:cNvPr id="219" name="Google Shape;219;p36"/>
          <p:cNvSpPr txBox="1"/>
          <p:nvPr>
            <p:ph idx="1" type="body"/>
          </p:nvPr>
        </p:nvSpPr>
        <p:spPr>
          <a:xfrm>
            <a:off x="459300" y="1753050"/>
            <a:ext cx="5570700" cy="72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pt-BR" sz="2200" u="sng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Xxxx</a:t>
            </a:r>
            <a:endParaRPr b="1" sz="2700" u="sng"/>
          </a:p>
        </p:txBody>
      </p:sp>
      <p:sp>
        <p:nvSpPr>
          <p:cNvPr id="220" name="Google Shape;220;p36"/>
          <p:cNvSpPr/>
          <p:nvPr/>
        </p:nvSpPr>
        <p:spPr>
          <a:xfrm>
            <a:off x="1028775" y="1014825"/>
            <a:ext cx="2949900" cy="532800"/>
          </a:xfrm>
          <a:prstGeom prst="roundRect">
            <a:avLst>
              <a:gd fmla="val 16667" name="adj"/>
            </a:avLst>
          </a:prstGeom>
          <a:solidFill>
            <a:srgbClr val="FF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xxx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1" name="Google Shape;221;p36">
            <a:hlinkClick r:id="rId8"/>
          </p:cNvPr>
          <p:cNvSpPr/>
          <p:nvPr/>
        </p:nvSpPr>
        <p:spPr>
          <a:xfrm>
            <a:off x="1921075" y="2628450"/>
            <a:ext cx="2131800" cy="457500"/>
          </a:xfrm>
          <a:prstGeom prst="roundRect">
            <a:avLst>
              <a:gd fmla="val 16667" name="adj"/>
            </a:avLst>
          </a:prstGeom>
          <a:solidFill>
            <a:srgbClr val="FF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xxx</a:t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2" name="Google Shape;222;p36"/>
          <p:cNvSpPr txBox="1"/>
          <p:nvPr/>
        </p:nvSpPr>
        <p:spPr>
          <a:xfrm>
            <a:off x="769100" y="3486900"/>
            <a:ext cx="78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xxx</a:t>
            </a:r>
            <a:endParaRPr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3" name="Google Shape;223;p36"/>
          <p:cNvSpPr/>
          <p:nvPr/>
        </p:nvSpPr>
        <p:spPr>
          <a:xfrm>
            <a:off x="5103325" y="961800"/>
            <a:ext cx="3644100" cy="38595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36">
            <a:hlinkClick r:id="rId9"/>
          </p:cNvPr>
          <p:cNvSpPr/>
          <p:nvPr/>
        </p:nvSpPr>
        <p:spPr>
          <a:xfrm>
            <a:off x="6342725" y="1561650"/>
            <a:ext cx="2131800" cy="457500"/>
          </a:xfrm>
          <a:prstGeom prst="roundRect">
            <a:avLst>
              <a:gd fmla="val 16667" name="adj"/>
            </a:avLst>
          </a:prstGeom>
          <a:solidFill>
            <a:srgbClr val="FF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xxx</a:t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5" name="Google Shape;225;p36"/>
          <p:cNvSpPr txBox="1"/>
          <p:nvPr/>
        </p:nvSpPr>
        <p:spPr>
          <a:xfrm>
            <a:off x="5190750" y="2687850"/>
            <a:ext cx="979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xxxx</a:t>
            </a:r>
            <a:endParaRPr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6" name="Google Shape;226;p36">
            <a:hlinkClick r:id="rId10"/>
          </p:cNvPr>
          <p:cNvSpPr/>
          <p:nvPr/>
        </p:nvSpPr>
        <p:spPr>
          <a:xfrm>
            <a:off x="6342725" y="2301300"/>
            <a:ext cx="2131800" cy="457500"/>
          </a:xfrm>
          <a:prstGeom prst="roundRect">
            <a:avLst>
              <a:gd fmla="val 16667" name="adj"/>
            </a:avLst>
          </a:prstGeom>
          <a:solidFill>
            <a:srgbClr val="FF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xxx</a:t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7" name="Google Shape;227;p36">
            <a:hlinkClick r:id="rId11"/>
          </p:cNvPr>
          <p:cNvSpPr/>
          <p:nvPr/>
        </p:nvSpPr>
        <p:spPr>
          <a:xfrm>
            <a:off x="1921075" y="4166775"/>
            <a:ext cx="2131800" cy="457500"/>
          </a:xfrm>
          <a:prstGeom prst="roundRect">
            <a:avLst>
              <a:gd fmla="val 16667" name="adj"/>
            </a:avLst>
          </a:prstGeom>
          <a:solidFill>
            <a:srgbClr val="FF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xxx</a:t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8" name="Google Shape;228;p36">
            <a:hlinkClick r:id="rId12"/>
          </p:cNvPr>
          <p:cNvSpPr/>
          <p:nvPr/>
        </p:nvSpPr>
        <p:spPr>
          <a:xfrm>
            <a:off x="1921075" y="3397613"/>
            <a:ext cx="2131800" cy="457500"/>
          </a:xfrm>
          <a:prstGeom prst="roundRect">
            <a:avLst>
              <a:gd fmla="val 16667" name="adj"/>
            </a:avLst>
          </a:prstGeom>
          <a:solidFill>
            <a:srgbClr val="FF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xxx</a:t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9" name="Google Shape;229;p36">
            <a:hlinkClick r:id="rId13"/>
          </p:cNvPr>
          <p:cNvSpPr/>
          <p:nvPr/>
        </p:nvSpPr>
        <p:spPr>
          <a:xfrm>
            <a:off x="6342725" y="3040950"/>
            <a:ext cx="2131800" cy="457500"/>
          </a:xfrm>
          <a:prstGeom prst="roundRect">
            <a:avLst>
              <a:gd fmla="val 16667" name="adj"/>
            </a:avLst>
          </a:prstGeom>
          <a:solidFill>
            <a:srgbClr val="FF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xxx</a:t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0" name="Google Shape;230;p36">
            <a:hlinkClick r:id="rId14"/>
          </p:cNvPr>
          <p:cNvSpPr/>
          <p:nvPr/>
        </p:nvSpPr>
        <p:spPr>
          <a:xfrm>
            <a:off x="6342725" y="3796113"/>
            <a:ext cx="2131800" cy="457500"/>
          </a:xfrm>
          <a:prstGeom prst="roundRect">
            <a:avLst>
              <a:gd fmla="val 16667" name="adj"/>
            </a:avLst>
          </a:prstGeom>
          <a:solidFill>
            <a:srgbClr val="FF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xxx</a:t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